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9C"/>
    <a:srgbClr val="80FF00"/>
    <a:srgbClr val="008040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1270" autoAdjust="0"/>
  </p:normalViewPr>
  <p:slideViewPr>
    <p:cSldViewPr snapToGrid="0" snapToObjects="1">
      <p:cViewPr varScale="1">
        <p:scale>
          <a:sx n="166" d="100"/>
          <a:sy n="166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7404</TotalTime>
  <Words>949</Words>
  <Application>Microsoft Macintosh PowerPoint</Application>
  <PresentationFormat>On-screen Show (4:3)</PresentationFormat>
  <Paragraphs>226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A Course on Probabilistic Databases</vt:lpstr>
      <vt:lpstr>Probabilistic Databases</vt:lpstr>
      <vt:lpstr>A Little History of Probabilistic DBs</vt:lpstr>
      <vt:lpstr>Why?</vt:lpstr>
      <vt:lpstr>What?</vt:lpstr>
      <vt:lpstr>This Course: Query Evaluation</vt:lpstr>
      <vt:lpstr>Outline of the Tutorial</vt:lpstr>
      <vt:lpstr>What You Will Learn</vt:lpstr>
      <vt:lpstr>Related Work. See book, plus:</vt:lpstr>
      <vt:lpstr>A Course on Probabilistic Databases</vt:lpstr>
      <vt:lpstr>Outline</vt:lpstr>
      <vt:lpstr>Example 1: Information Extraction</vt:lpstr>
      <vt:lpstr>Example 2: Modeling Missing Data</vt:lpstr>
      <vt:lpstr>Example 3: Data Cleaning</vt:lpstr>
      <vt:lpstr>Example 4: OCR</vt:lpstr>
      <vt:lpstr>Summary of Applications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Probabilistic Databases</dc:title>
  <dc:creator>Dan Suciu</dc:creator>
  <cp:lastModifiedBy>Dan Suciu</cp:lastModifiedBy>
  <cp:revision>1369</cp:revision>
  <dcterms:created xsi:type="dcterms:W3CDTF">2013-03-29T18:46:08Z</dcterms:created>
  <dcterms:modified xsi:type="dcterms:W3CDTF">2014-06-28T15:31:34Z</dcterms:modified>
</cp:coreProperties>
</file>