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9C"/>
    <a:srgbClr val="80FF00"/>
    <a:srgbClr val="008040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55" autoAdjust="0"/>
    <p:restoredTop sz="91270" autoAdjust="0"/>
  </p:normalViewPr>
  <p:slideViewPr>
    <p:cSldViewPr snapToGrid="0" snapToObjects="1">
      <p:cViewPr varScale="1">
        <p:scale>
          <a:sx n="70" d="100"/>
          <a:sy n="70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7400</TotalTime>
  <Words>5589</Words>
  <Application>Microsoft Macintosh PowerPoint</Application>
  <PresentationFormat>On-screen Show (4:3)</PresentationFormat>
  <Paragraphs>930</Paragraphs>
  <Slides>62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Clarity</vt:lpstr>
      <vt:lpstr>A Course on Probabilistic Databases</vt:lpstr>
      <vt:lpstr>Outline</vt:lpstr>
      <vt:lpstr>Overview</vt:lpstr>
      <vt:lpstr>Review: Unions of Conjunctive Queries</vt:lpstr>
      <vt:lpstr>Review: Unions of Conjunctive Queries</vt:lpstr>
      <vt:lpstr>Review: Unions of Conjunctive Queries</vt:lpstr>
      <vt:lpstr>Review: Unions of Conjunctive Queries</vt:lpstr>
      <vt:lpstr>Four Rules for Computing Query Probabilities</vt:lpstr>
      <vt:lpstr>PowerPoint Presentation</vt:lpstr>
      <vt:lpstr>PowerPoint Presentation</vt:lpstr>
      <vt:lpstr>PowerPoint Presentation</vt:lpstr>
      <vt:lpstr>Example</vt:lpstr>
      <vt:lpstr>Example</vt:lpstr>
      <vt:lpstr>Example</vt:lpstr>
      <vt:lpstr>Example</vt:lpstr>
      <vt:lpstr>Example</vt:lpstr>
      <vt:lpstr>Example</vt:lpstr>
      <vt:lpstr>Rule 4: Inclusion-Exclusion</vt:lpstr>
      <vt:lpstr>Example</vt:lpstr>
      <vt:lpstr>Example</vt:lpstr>
      <vt:lpstr>Example</vt:lpstr>
      <vt:lpstr>Lesson 3</vt:lpstr>
      <vt:lpstr>Unsafe Queries – When the Rules Fail</vt:lpstr>
      <vt:lpstr>Unsafe Queries – When the Rules Fail</vt:lpstr>
      <vt:lpstr>Unsafe Queries – When the Rules Fail</vt:lpstr>
      <vt:lpstr>Unsafe Queries – When the Rules Fail</vt:lpstr>
      <vt:lpstr>Unsafe Queries – When the Rules Fail</vt:lpstr>
      <vt:lpstr>The Amazing Queries Hk</vt:lpstr>
      <vt:lpstr>Where We Are</vt:lpstr>
      <vt:lpstr>A Safe Query with H1 as Subquery</vt:lpstr>
      <vt:lpstr>A Safe Query with H1 as Subquery</vt:lpstr>
      <vt:lpstr>A Safe Query with H1 as Subquery</vt:lpstr>
      <vt:lpstr>A Safe Query with H1 as Subquery</vt:lpstr>
      <vt:lpstr>Inclusion/Exclusion is Insufficient</vt:lpstr>
      <vt:lpstr>Inclusion/Exclusion is Insufficient</vt:lpstr>
      <vt:lpstr>Inclusion/Exclusion is Insufficient</vt:lpstr>
      <vt:lpstr>Inclusion/Exclusion is Insufficient</vt:lpstr>
      <vt:lpstr>August Ferdinand Möbius 1790-1868</vt:lpstr>
      <vt:lpstr>The CNF Lattice</vt:lpstr>
      <vt:lpstr>The CNF Lattice</vt:lpstr>
      <vt:lpstr>The CNF Lattice</vt:lpstr>
      <vt:lpstr>The CNF Lattice</vt:lpstr>
      <vt:lpstr>The Möbius’ Function</vt:lpstr>
      <vt:lpstr>The Möbius’ Function</vt:lpstr>
      <vt:lpstr>The Möbius’ Function</vt:lpstr>
      <vt:lpstr>The Möbius’ Function</vt:lpstr>
      <vt:lpstr>The Möbius’ Function</vt:lpstr>
      <vt:lpstr>The Möbius’ Function</vt:lpstr>
      <vt:lpstr>The Möbius’ Function</vt:lpstr>
      <vt:lpstr>The Möbius’ Function</vt:lpstr>
      <vt:lpstr>The Big Dichotomy Theorem</vt:lpstr>
      <vt:lpstr>Lesson 5</vt:lpstr>
      <vt:lpstr>Representation Theorem</vt:lpstr>
      <vt:lpstr>Representation Theorem</vt:lpstr>
      <vt:lpstr>Representation Theorem</vt:lpstr>
      <vt:lpstr>Representation Theorem</vt:lpstr>
      <vt:lpstr>Landscape of Probabilistic Databases</vt:lpstr>
      <vt:lpstr>Extensional Plans for UCQ</vt:lpstr>
      <vt:lpstr>Independent-Union and Mobius-Sum</vt:lpstr>
      <vt:lpstr>Independent-Union and Mobius-Sum</vt:lpstr>
      <vt:lpstr>Extensional Plans for UCQ</vt:lpstr>
      <vt:lpstr>Summary: Extensional Query Evaluation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Probabilistic Databases</dc:title>
  <dc:creator>Dan Suciu</dc:creator>
  <cp:lastModifiedBy>Dan Suciu</cp:lastModifiedBy>
  <cp:revision>1365</cp:revision>
  <dcterms:created xsi:type="dcterms:W3CDTF">2013-03-29T18:46:08Z</dcterms:created>
  <dcterms:modified xsi:type="dcterms:W3CDTF">2014-06-28T15:32:30Z</dcterms:modified>
</cp:coreProperties>
</file>